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5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1E1BE6-6054-2308-E93D-F28CA66F55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2E5240C-835A-34E4-F239-736E043D54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DB76E5-07CF-28DD-C802-B95867DC6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FB70-D50D-4C98-95A6-EA74DA08208E}" type="datetimeFigureOut">
              <a:rPr lang="nl-NL" smtClean="0"/>
              <a:t>29-9-2023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674983-78F5-B9D2-E9BE-6AC228555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B0CFC41-4B15-44D9-5AB7-D81C2840B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A48F-99DB-4076-8849-730A233CC3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6535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3CDCE6-CB04-2CA8-41BB-D468180B2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CE1A69F-2C5B-9C54-17CF-C043561238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EE01A3-B2F0-5A5F-C6E2-25349862B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FB70-D50D-4C98-95A6-EA74DA08208E}" type="datetimeFigureOut">
              <a:rPr lang="nl-NL" smtClean="0"/>
              <a:t>29-9-2023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C2FD450-B00E-4AEB-034A-8731C040C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0CA53E5-7A60-3861-6BD7-04300B51B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A48F-99DB-4076-8849-730A233CC3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7854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62CC695-D387-35A6-1E5F-D6A9075335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5E3ED4F-F8F8-073C-8B30-9021B12ACC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570DA3C-8EE1-9290-9135-B8F5AE228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FB70-D50D-4C98-95A6-EA74DA08208E}" type="datetimeFigureOut">
              <a:rPr lang="nl-NL" smtClean="0"/>
              <a:t>29-9-2023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CEABFCE-A3C7-7ADB-FEDE-9E22107CB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108393D-0712-F0C1-890F-33E47877A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A48F-99DB-4076-8849-730A233CC3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486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615CF6-ED8C-314D-86A4-DA2890355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3232B8A-5D5A-E1F0-EEBB-F4D4931C5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F3020BD-F0B1-A68F-57F9-719FB4960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FB70-D50D-4C98-95A6-EA74DA08208E}" type="datetimeFigureOut">
              <a:rPr lang="nl-NL" smtClean="0"/>
              <a:t>29-9-2023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CEB0729-AE7D-8AFA-3463-220D09CF3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D9AE758-68C3-8793-4D7D-6CCCD7A5B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A48F-99DB-4076-8849-730A233CC3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1544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9CE218-59A4-CDE4-0980-611E9E057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47C26BE-0E39-257D-98D5-D8E40CAA3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4C6901-C033-C8EA-48E9-792EE35B8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FB70-D50D-4C98-95A6-EA74DA08208E}" type="datetimeFigureOut">
              <a:rPr lang="nl-NL" smtClean="0"/>
              <a:t>29-9-2023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642C430-43B6-1AB6-30EA-4919490B3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C173D1-0995-1D99-8345-E1D1363E3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A48F-99DB-4076-8849-730A233CC3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750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AE80B8-3088-1BE6-6D1A-9A9059FD7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534BFF-70FE-317D-E735-D7830BF390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747AAD2-9BE6-E5C5-67B7-63C45E6BE6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CF254CA-4474-028D-C1E9-B2FD1163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FB70-D50D-4C98-95A6-EA74DA08208E}" type="datetimeFigureOut">
              <a:rPr lang="nl-NL" smtClean="0"/>
              <a:t>29-9-2023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042523D-F1CE-530A-2BA5-2B8C112AB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E1C3118-3AB1-16FD-6B77-4689C0248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A48F-99DB-4076-8849-730A233CC3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2143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4D1A16-3F1B-3DDF-ECE5-DFF147552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74DEFBC-96BC-F188-C784-9E0ED91F8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29C310-AD2D-CA55-F119-EABDA2FFC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5B88520-31D6-D0E7-F7A6-F16F91BCDB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299F8C2-DBAC-2984-A64C-C876CB3838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D2B6FE6-F280-0F50-2F2D-CB450F8C6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FB70-D50D-4C98-95A6-EA74DA08208E}" type="datetimeFigureOut">
              <a:rPr lang="nl-NL" smtClean="0"/>
              <a:t>29-9-2023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BB054A4-6A94-D24F-E4A4-4B980D46D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4FBEC3B-375A-E95D-8E12-19C0A1C6C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A48F-99DB-4076-8849-730A233CC3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349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6851DE-7CD6-C167-F8E5-073F7F7B5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B0B19AB-57E2-C188-07A8-DE103EC34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FB70-D50D-4C98-95A6-EA74DA08208E}" type="datetimeFigureOut">
              <a:rPr lang="nl-NL" smtClean="0"/>
              <a:t>29-9-2023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985C0D8-4583-BC1B-071D-E0D723E06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E4C4C56-4978-8F57-E6EC-BAC3D6490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A48F-99DB-4076-8849-730A233CC3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058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A7F92F9-EE13-512C-5FA2-8128DA767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FB70-D50D-4C98-95A6-EA74DA08208E}" type="datetimeFigureOut">
              <a:rPr lang="nl-NL" smtClean="0"/>
              <a:t>29-9-2023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3653D3A-D408-B7BC-6433-3EFDD36B3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8D5607A-1DE1-6CFD-5080-855D9FEBD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A48F-99DB-4076-8849-730A233CC3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1610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F1794-0F90-334B-F393-FA467E223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52E17A-8CB3-2DDF-42B1-7F9D8B92D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666256D-8C3E-9C3F-AA09-E169A68CF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3B09C6B-0C75-F526-2527-ACDB2FB85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FB70-D50D-4C98-95A6-EA74DA08208E}" type="datetimeFigureOut">
              <a:rPr lang="nl-NL" smtClean="0"/>
              <a:t>29-9-2023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87157C2-9479-34E9-4A31-C52312283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790ABC-1B8A-EDCE-3FDA-C4E4B15AF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A48F-99DB-4076-8849-730A233CC3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308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955EB9-2B59-04A8-C86F-EBEC3297A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B45A73D-713F-E161-A342-86BA8A33CB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F6D237B-68C9-8991-44FD-AACF518E1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A94D556-5286-1A03-638F-D302CF375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FB70-D50D-4C98-95A6-EA74DA08208E}" type="datetimeFigureOut">
              <a:rPr lang="nl-NL" smtClean="0"/>
              <a:t>29-9-2023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8C80578-5195-11E0-3403-308D62062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419A146-C3EE-49D7-A451-D51ACA38B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A48F-99DB-4076-8849-730A233CC3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056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728E417-D264-066C-4352-F4EFB7C29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B25685F-6A7A-B110-3BD6-949CF2862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23A850-2D64-29B6-CE47-64870AC2C9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5FB70-D50D-4C98-95A6-EA74DA08208E}" type="datetimeFigureOut">
              <a:rPr lang="nl-NL" smtClean="0"/>
              <a:t>29-9-2023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9DAF99E-51E0-F066-2F04-C5363CB8B2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C5D7F89-65F7-F3B2-781D-9AAE5E29EB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DA48F-99DB-4076-8849-730A233CC3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7060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Kleine Muis zoekt een huis - Petr Horáček | gedrukt boek | Bibliotheek.nl">
            <a:extLst>
              <a:ext uri="{FF2B5EF4-FFF2-40B4-BE49-F238E27FC236}">
                <a16:creationId xmlns:a16="http://schemas.microsoft.com/office/drawing/2014/main" id="{D6F7A0B9-CBD6-489B-760E-15039D207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355" y="523080"/>
            <a:ext cx="5151768" cy="5811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0EA256EA-9E98-4048-F2C9-026DCB3F1B65}"/>
              </a:ext>
            </a:extLst>
          </p:cNvPr>
          <p:cNvSpPr txBox="1"/>
          <p:nvPr/>
        </p:nvSpPr>
        <p:spPr>
          <a:xfrm>
            <a:off x="8197504" y="1303444"/>
            <a:ext cx="293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“Kleine muis zoekt een huis. Voorgelezen door meester Kees.”</a:t>
            </a:r>
          </a:p>
        </p:txBody>
      </p:sp>
      <p:sp>
        <p:nvSpPr>
          <p:cNvPr id="11" name="Tekstballon: ovaal 10">
            <a:extLst>
              <a:ext uri="{FF2B5EF4-FFF2-40B4-BE49-F238E27FC236}">
                <a16:creationId xmlns:a16="http://schemas.microsoft.com/office/drawing/2014/main" id="{0A8DC4B0-C5FA-4BFF-68A7-F5AB8C17DA33}"/>
              </a:ext>
            </a:extLst>
          </p:cNvPr>
          <p:cNvSpPr/>
          <p:nvPr/>
        </p:nvSpPr>
        <p:spPr>
          <a:xfrm>
            <a:off x="7797765" y="830104"/>
            <a:ext cx="3681454" cy="2147011"/>
          </a:xfrm>
          <a:prstGeom prst="wedgeEllipseCallout">
            <a:avLst>
              <a:gd name="adj1" fmla="val -26320"/>
              <a:gd name="adj2" fmla="val 93319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Opgenomen geluid">
            <a:hlinkClick r:id="" action="ppaction://media"/>
            <a:extLst>
              <a:ext uri="{FF2B5EF4-FFF2-40B4-BE49-F238E27FC236}">
                <a16:creationId xmlns:a16="http://schemas.microsoft.com/office/drawing/2014/main" id="{362765EF-2A62-CEEB-A02B-36835EDC89E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974418" y="4020880"/>
            <a:ext cx="1244009" cy="124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32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98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</Words>
  <Application>Microsoft Office PowerPoint</Application>
  <PresentationFormat>Breedbeeld</PresentationFormat>
  <Paragraphs>1</Paragraphs>
  <Slides>1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Kees Broekhof</dc:creator>
  <cp:lastModifiedBy>Kees Broekhof</cp:lastModifiedBy>
  <cp:revision>1</cp:revision>
  <dcterms:created xsi:type="dcterms:W3CDTF">2023-09-29T11:35:47Z</dcterms:created>
  <dcterms:modified xsi:type="dcterms:W3CDTF">2023-09-29T11:43:34Z</dcterms:modified>
</cp:coreProperties>
</file>